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57" r:id="rId5"/>
    <p:sldId id="262" r:id="rId6"/>
    <p:sldId id="258" r:id="rId7"/>
    <p:sldId id="259" r:id="rId8"/>
    <p:sldId id="260" r:id="rId9"/>
    <p:sldId id="269" r:id="rId10"/>
    <p:sldId id="268" r:id="rId11"/>
    <p:sldId id="267" r:id="rId12"/>
    <p:sldId id="266" r:id="rId13"/>
    <p:sldId id="265" r:id="rId14"/>
    <p:sldId id="264" r:id="rId15"/>
    <p:sldId id="261" r:id="rId16"/>
    <p:sldId id="270" r:id="rId17"/>
    <p:sldId id="271" r:id="rId18"/>
    <p:sldId id="272" r:id="rId19"/>
  </p:sldIdLst>
  <p:sldSz cx="9144000" cy="5143500" type="screen16x9"/>
  <p:notesSz cx="6858000" cy="9144000"/>
  <p:defaultTextStyle>
    <a:defPPr>
      <a:defRPr lang="en-AU"/>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anne Compton" initials="LC" lastIdx="1" clrIdx="0">
    <p:extLst>
      <p:ext uri="{19B8F6BF-5375-455C-9EA6-DF929625EA0E}">
        <p15:presenceInfo xmlns:p15="http://schemas.microsoft.com/office/powerpoint/2012/main" userId="S::Leanne.Compton@education.vic.gov.au::f491235b-13f9-4396-a17e-ac184128fa41" providerId="AD"/>
      </p:ext>
    </p:extLst>
  </p:cmAuthor>
  <p:cmAuthor id="2" name="Geoffrey O'Neill" initials="GO" lastIdx="1" clrIdx="1">
    <p:extLst>
      <p:ext uri="{19B8F6BF-5375-455C-9EA6-DF929625EA0E}">
        <p15:presenceInfo xmlns:p15="http://schemas.microsoft.com/office/powerpoint/2012/main" userId="Geoffrey O'Neil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E3"/>
    <a:srgbClr val="0099CC"/>
    <a:srgbClr val="306278"/>
    <a:srgbClr val="468EAE"/>
    <a:srgbClr val="646566"/>
    <a:srgbClr val="C0C0C0"/>
    <a:srgbClr val="75AEC7"/>
    <a:srgbClr val="777879"/>
    <a:srgbClr val="303132"/>
    <a:srgbClr val="2A56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517"/>
    <p:restoredTop sz="90945"/>
  </p:normalViewPr>
  <p:slideViewPr>
    <p:cSldViewPr>
      <p:cViewPr varScale="1">
        <p:scale>
          <a:sx n="95" d="100"/>
          <a:sy n="95" d="100"/>
        </p:scale>
        <p:origin x="72" y="341"/>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3" d="100"/>
          <a:sy n="43" d="100"/>
        </p:scale>
        <p:origin x="-13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1-30T18:41:18.616" idx="1">
    <p:pos x="5530" y="965"/>
    <p:text>Geoff are you fine with this description?</p:text>
    <p:extLst>
      <p:ext uri="{C676402C-5697-4E1C-873F-D02D1690AC5C}">
        <p15:threadingInfo xmlns:p15="http://schemas.microsoft.com/office/powerpoint/2012/main" timeZoneBias="-660"/>
      </p:ext>
    </p:extLst>
  </p:cm>
  <p:cm authorId="2" dt="2021-12-01T16:50:12.517" idx="1">
    <p:pos x="5530" y="1101"/>
    <p:text>YEs that is fine</p:text>
    <p:extLst>
      <p:ext uri="{C676402C-5697-4E1C-873F-D02D1690AC5C}">
        <p15:threadingInfo xmlns:p15="http://schemas.microsoft.com/office/powerpoint/2012/main" timeZoneBias="-660">
          <p15:parentCm authorId="1" idx="1"/>
        </p15:threadingInfo>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AU"/>
          </a:p>
        </p:txBody>
      </p:sp>
      <p:sp>
        <p:nvSpPr>
          <p:cNvPr id="717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AU"/>
          </a:p>
        </p:txBody>
      </p:sp>
      <p:sp>
        <p:nvSpPr>
          <p:cNvPr id="717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AU"/>
          </a:p>
        </p:txBody>
      </p:sp>
      <p:sp>
        <p:nvSpPr>
          <p:cNvPr id="717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A6D20FD-8F03-4CD0-8EBE-BDFFACD302B2}" type="slidenum">
              <a:rPr lang="en-AU"/>
              <a:pPr/>
              <a:t>‹#›</a:t>
            </a:fld>
            <a:endParaRPr lang="en-AU"/>
          </a:p>
        </p:txBody>
      </p:sp>
    </p:spTree>
    <p:extLst>
      <p:ext uri="{BB962C8B-B14F-4D97-AF65-F5344CB8AC3E}">
        <p14:creationId xmlns:p14="http://schemas.microsoft.com/office/powerpoint/2010/main" val="3355227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9219" name="Rectangle 1027"/>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9220" name="Rectangle 1028"/>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1029"/>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9222" name="Rectangle 103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9223" name="Rectangle 103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086DB27-C44E-42FC-8577-04AF19E06BB2}" type="slidenum">
              <a:rPr lang="en-AU"/>
              <a:pPr/>
              <a:t>‹#›</a:t>
            </a:fld>
            <a:endParaRPr lang="en-AU"/>
          </a:p>
        </p:txBody>
      </p:sp>
    </p:spTree>
    <p:extLst>
      <p:ext uri="{BB962C8B-B14F-4D97-AF65-F5344CB8AC3E}">
        <p14:creationId xmlns:p14="http://schemas.microsoft.com/office/powerpoint/2010/main" val="144970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1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1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1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1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27534"/>
            <a:ext cx="5400600" cy="1246535"/>
          </a:xfrm>
        </p:spPr>
        <p:txBody>
          <a:bodyPr/>
          <a:lstStyle>
            <a:lvl1pPr algn="l">
              <a:defRPr sz="3600">
                <a:solidFill>
                  <a:schemeClr val="bg1"/>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395536" y="1995686"/>
            <a:ext cx="4752528" cy="1008112"/>
          </a:xfrm>
        </p:spPr>
        <p:txBody>
          <a:bodyPr/>
          <a:lstStyle>
            <a:lvl1pPr marL="0" indent="0" algn="l">
              <a:buNone/>
              <a:defRPr sz="24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AU" dirty="0"/>
          </a:p>
        </p:txBody>
      </p:sp>
    </p:spTree>
    <p:extLst>
      <p:ext uri="{BB962C8B-B14F-4D97-AF65-F5344CB8AC3E}">
        <p14:creationId xmlns:p14="http://schemas.microsoft.com/office/powerpoint/2010/main" val="332456893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554801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4000500"/>
          </a:xfrm>
        </p:spPr>
        <p:txBody>
          <a:bodyPr vert="eaVert"/>
          <a:lstStyle/>
          <a:p>
            <a:r>
              <a:rPr lang="en-US" dirty="0"/>
              <a:t>Click to edit Master title style</a:t>
            </a:r>
            <a:endParaRPr lang="en-AU" dirty="0"/>
          </a:p>
        </p:txBody>
      </p:sp>
      <p:sp>
        <p:nvSpPr>
          <p:cNvPr id="3" name="Vertical Text Placeholder 2"/>
          <p:cNvSpPr>
            <a:spLocks noGrp="1"/>
          </p:cNvSpPr>
          <p:nvPr>
            <p:ph type="body" orient="vert" idx="1"/>
          </p:nvPr>
        </p:nvSpPr>
        <p:spPr>
          <a:xfrm>
            <a:off x="685800" y="457200"/>
            <a:ext cx="5676900" cy="4000500"/>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66198384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12968" cy="857250"/>
          </a:xfrm>
        </p:spPr>
        <p:txBody>
          <a:bodyPr/>
          <a:lstStyle>
            <a:lvl1pPr algn="l">
              <a:defRPr sz="3600"/>
            </a:lvl1pPr>
          </a:lstStyle>
          <a:p>
            <a:r>
              <a:rPr lang="en-US" dirty="0"/>
              <a:t>Click to edit Master title style</a:t>
            </a:r>
            <a:endParaRPr lang="en-AU" dirty="0"/>
          </a:p>
        </p:txBody>
      </p:sp>
      <p:sp>
        <p:nvSpPr>
          <p:cNvPr id="3" name="Content Placeholder 2"/>
          <p:cNvSpPr>
            <a:spLocks noGrp="1"/>
          </p:cNvSpPr>
          <p:nvPr>
            <p:ph idx="1"/>
          </p:nvPr>
        </p:nvSpPr>
        <p:spPr>
          <a:xfrm>
            <a:off x="179512" y="1485900"/>
            <a:ext cx="8712968" cy="2971800"/>
          </a:xfrm>
        </p:spPr>
        <p:txBody>
          <a:bodyPr/>
          <a:lstStyle>
            <a:lvl1pPr>
              <a:defRPr sz="2400"/>
            </a:lvl1pPr>
            <a:lvl2pPr>
              <a:defRPr sz="20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04228537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1520" y="3305176"/>
            <a:ext cx="8712968" cy="1021556"/>
          </a:xfrm>
        </p:spPr>
        <p:txBody>
          <a:bodyPr anchor="t"/>
          <a:lstStyle>
            <a:lvl1pPr algn="l">
              <a:defRPr sz="3600" b="1" cap="all"/>
            </a:lvl1pPr>
          </a:lstStyle>
          <a:p>
            <a:r>
              <a:rPr lang="en-US" dirty="0"/>
              <a:t>Click to edit Master title style</a:t>
            </a:r>
            <a:endParaRPr lang="en-AU" dirty="0"/>
          </a:p>
        </p:txBody>
      </p:sp>
      <p:sp>
        <p:nvSpPr>
          <p:cNvPr id="3" name="Text Placeholder 2"/>
          <p:cNvSpPr>
            <a:spLocks noGrp="1"/>
          </p:cNvSpPr>
          <p:nvPr>
            <p:ph type="body" idx="1"/>
          </p:nvPr>
        </p:nvSpPr>
        <p:spPr>
          <a:xfrm>
            <a:off x="251520" y="2180035"/>
            <a:ext cx="8712968" cy="1125140"/>
          </a:xfrm>
        </p:spPr>
        <p:txBody>
          <a:bodyPr anchor="b"/>
          <a:lstStyle>
            <a:lvl1pPr marL="0" indent="0">
              <a:buNone/>
              <a:defRPr sz="16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Tree>
    <p:extLst>
      <p:ext uri="{BB962C8B-B14F-4D97-AF65-F5344CB8AC3E}">
        <p14:creationId xmlns:p14="http://schemas.microsoft.com/office/powerpoint/2010/main" val="36326592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640960" cy="857250"/>
          </a:xfrm>
        </p:spPr>
        <p:txBody>
          <a:bodyPr/>
          <a:lstStyle>
            <a:lvl1pPr algn="l">
              <a:defRPr sz="3600"/>
            </a:lvl1pPr>
          </a:lstStyle>
          <a:p>
            <a:r>
              <a:rPr lang="en-US" dirty="0"/>
              <a:t>Click to edit Master title style</a:t>
            </a:r>
            <a:endParaRPr lang="en-AU" dirty="0"/>
          </a:p>
        </p:txBody>
      </p:sp>
      <p:sp>
        <p:nvSpPr>
          <p:cNvPr id="3" name="Content Placeholder 2"/>
          <p:cNvSpPr>
            <a:spLocks noGrp="1"/>
          </p:cNvSpPr>
          <p:nvPr>
            <p:ph sz="half" idx="1"/>
          </p:nvPr>
        </p:nvSpPr>
        <p:spPr>
          <a:xfrm>
            <a:off x="251520" y="1485900"/>
            <a:ext cx="4320480"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788024" y="1485900"/>
            <a:ext cx="4104456"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20508365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84976" cy="651719"/>
          </a:xfrm>
        </p:spPr>
        <p:txBody>
          <a:bodyPr/>
          <a:lstStyle>
            <a:lvl1pPr algn="l">
              <a:defRPr sz="3600"/>
            </a:lvl1pPr>
          </a:lstStyle>
          <a:p>
            <a:r>
              <a:rPr lang="en-US" dirty="0"/>
              <a:t>Click to edit Master title style</a:t>
            </a:r>
            <a:endParaRPr lang="en-AU" dirty="0"/>
          </a:p>
        </p:txBody>
      </p:sp>
      <p:sp>
        <p:nvSpPr>
          <p:cNvPr id="3" name="Text Placeholder 2"/>
          <p:cNvSpPr>
            <a:spLocks noGrp="1"/>
          </p:cNvSpPr>
          <p:nvPr>
            <p:ph type="body" idx="1"/>
          </p:nvPr>
        </p:nvSpPr>
        <p:spPr>
          <a:xfrm>
            <a:off x="179512" y="1151335"/>
            <a:ext cx="432048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79512" y="1631156"/>
            <a:ext cx="4320480" cy="28128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9" name="Text Placeholder 2">
            <a:extLst>
              <a:ext uri="{FF2B5EF4-FFF2-40B4-BE49-F238E27FC236}">
                <a16:creationId xmlns:a16="http://schemas.microsoft.com/office/drawing/2014/main" id="{53030868-EB89-BB45-9333-4265F84D3D9E}"/>
              </a:ext>
            </a:extLst>
          </p:cNvPr>
          <p:cNvSpPr>
            <a:spLocks noGrp="1"/>
          </p:cNvSpPr>
          <p:nvPr>
            <p:ph type="body" idx="10"/>
          </p:nvPr>
        </p:nvSpPr>
        <p:spPr>
          <a:xfrm>
            <a:off x="4644008" y="1174205"/>
            <a:ext cx="432048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0" name="Content Placeholder 3">
            <a:extLst>
              <a:ext uri="{FF2B5EF4-FFF2-40B4-BE49-F238E27FC236}">
                <a16:creationId xmlns:a16="http://schemas.microsoft.com/office/drawing/2014/main" id="{936ACB6C-847D-DD42-BAFD-A7F5B7D2AB2D}"/>
              </a:ext>
            </a:extLst>
          </p:cNvPr>
          <p:cNvSpPr>
            <a:spLocks noGrp="1"/>
          </p:cNvSpPr>
          <p:nvPr>
            <p:ph sz="half" idx="11"/>
          </p:nvPr>
        </p:nvSpPr>
        <p:spPr>
          <a:xfrm>
            <a:off x="4644008" y="1654026"/>
            <a:ext cx="4320480" cy="27899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10584153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9512" y="457200"/>
            <a:ext cx="8784976" cy="857250"/>
          </a:xfrm>
        </p:spPr>
        <p:txBody>
          <a:bodyPr/>
          <a:lstStyle>
            <a:lvl1pPr algn="l">
              <a:defRPr sz="3600"/>
            </a:lvl1pPr>
          </a:lstStyle>
          <a:p>
            <a:r>
              <a:rPr lang="en-US" dirty="0"/>
              <a:t>Click to edit Master title style</a:t>
            </a:r>
            <a:endParaRPr lang="en-AU" dirty="0"/>
          </a:p>
        </p:txBody>
      </p:sp>
    </p:spTree>
    <p:extLst>
      <p:ext uri="{BB962C8B-B14F-4D97-AF65-F5344CB8AC3E}">
        <p14:creationId xmlns:p14="http://schemas.microsoft.com/office/powerpoint/2010/main" val="313294418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7091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411510"/>
            <a:ext cx="3008313" cy="664815"/>
          </a:xfrm>
        </p:spPr>
        <p:txBody>
          <a:bodyPr anchor="b"/>
          <a:lstStyle>
            <a:lvl1pPr algn="l">
              <a:defRPr sz="2000" b="1"/>
            </a:lvl1pPr>
          </a:lstStyle>
          <a:p>
            <a:r>
              <a:rPr lang="en-US" dirty="0"/>
              <a:t>Click to edit Master title style</a:t>
            </a:r>
            <a:endParaRPr lang="en-AU" dirty="0"/>
          </a:p>
        </p:txBody>
      </p:sp>
      <p:sp>
        <p:nvSpPr>
          <p:cNvPr id="3" name="Content Placeholder 2"/>
          <p:cNvSpPr>
            <a:spLocks noGrp="1"/>
          </p:cNvSpPr>
          <p:nvPr>
            <p:ph idx="1"/>
          </p:nvPr>
        </p:nvSpPr>
        <p:spPr>
          <a:xfrm>
            <a:off x="3575050" y="411511"/>
            <a:ext cx="5111750" cy="4183112"/>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4561646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endParaRPr lang="en-AU"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AU" dirty="0"/>
          </a:p>
        </p:txBody>
      </p:sp>
      <p:sp>
        <p:nvSpPr>
          <p:cNvPr id="4" name="Text Placeholder 3"/>
          <p:cNvSpPr>
            <a:spLocks noGrp="1"/>
          </p:cNvSpPr>
          <p:nvPr>
            <p:ph type="body" sz="half" idx="2"/>
          </p:nvPr>
        </p:nvSpPr>
        <p:spPr>
          <a:xfrm>
            <a:off x="1792288" y="4025503"/>
            <a:ext cx="5486400" cy="4904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Tree>
    <p:extLst>
      <p:ext uri="{BB962C8B-B14F-4D97-AF65-F5344CB8AC3E}">
        <p14:creationId xmlns:p14="http://schemas.microsoft.com/office/powerpoint/2010/main" val="276868148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9512" y="457200"/>
            <a:ext cx="8784976"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AU" dirty="0"/>
          </a:p>
        </p:txBody>
      </p:sp>
      <p:sp>
        <p:nvSpPr>
          <p:cNvPr id="1027" name="Rectangle 3"/>
          <p:cNvSpPr>
            <a:spLocks noGrp="1" noChangeArrowheads="1"/>
          </p:cNvSpPr>
          <p:nvPr>
            <p:ph type="body" idx="1"/>
          </p:nvPr>
        </p:nvSpPr>
        <p:spPr bwMode="auto">
          <a:xfrm>
            <a:off x="179512" y="1485900"/>
            <a:ext cx="8784976"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dirty="0"/>
              <a:t> Click to edit Master text styles</a:t>
            </a:r>
          </a:p>
          <a:p>
            <a:pPr lvl="1"/>
            <a:r>
              <a:rPr lang="en-AU" dirty="0"/>
              <a:t>Second level</a:t>
            </a:r>
          </a:p>
          <a:p>
            <a:pPr lvl="2"/>
            <a:r>
              <a:rPr lang="en-AU" dirty="0"/>
              <a:t>Third level</a:t>
            </a:r>
          </a:p>
          <a:p>
            <a:pPr lvl="3"/>
            <a:r>
              <a:rPr lang="en-AU" dirty="0"/>
              <a:t>Fourth level</a:t>
            </a:r>
          </a:p>
          <a:p>
            <a:pPr lvl="4"/>
            <a:r>
              <a:rPr lang="en-AU" dirty="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rtl="0" eaLnBrk="1" fontAlgn="base" hangingPunct="1">
        <a:spcBef>
          <a:spcPct val="0"/>
        </a:spcBef>
        <a:spcAft>
          <a:spcPct val="0"/>
        </a:spcAft>
        <a:defRPr sz="3600" b="1">
          <a:solidFill>
            <a:srgbClr val="0099E3"/>
          </a:solidFill>
          <a:latin typeface="+mj-lt"/>
          <a:ea typeface="+mj-ea"/>
          <a:cs typeface="+mj-cs"/>
        </a:defRPr>
      </a:lvl1pPr>
      <a:lvl2pPr algn="ctr" rtl="0" eaLnBrk="1" fontAlgn="base" hangingPunct="1">
        <a:spcBef>
          <a:spcPct val="0"/>
        </a:spcBef>
        <a:spcAft>
          <a:spcPct val="0"/>
        </a:spcAft>
        <a:defRPr sz="4400" b="1">
          <a:solidFill>
            <a:srgbClr val="2A5686"/>
          </a:solidFill>
          <a:latin typeface="Verdana" pitchFamily="34" charset="0"/>
        </a:defRPr>
      </a:lvl2pPr>
      <a:lvl3pPr algn="ctr" rtl="0" eaLnBrk="1" fontAlgn="base" hangingPunct="1">
        <a:spcBef>
          <a:spcPct val="0"/>
        </a:spcBef>
        <a:spcAft>
          <a:spcPct val="0"/>
        </a:spcAft>
        <a:defRPr sz="4400" b="1">
          <a:solidFill>
            <a:srgbClr val="2A5686"/>
          </a:solidFill>
          <a:latin typeface="Verdana" pitchFamily="34" charset="0"/>
        </a:defRPr>
      </a:lvl3pPr>
      <a:lvl4pPr algn="ctr" rtl="0" eaLnBrk="1" fontAlgn="base" hangingPunct="1">
        <a:spcBef>
          <a:spcPct val="0"/>
        </a:spcBef>
        <a:spcAft>
          <a:spcPct val="0"/>
        </a:spcAft>
        <a:defRPr sz="4400" b="1">
          <a:solidFill>
            <a:srgbClr val="2A5686"/>
          </a:solidFill>
          <a:latin typeface="Verdana" pitchFamily="34" charset="0"/>
        </a:defRPr>
      </a:lvl4pPr>
      <a:lvl5pPr algn="ctr" rtl="0" eaLnBrk="1" fontAlgn="base" hangingPunct="1">
        <a:spcBef>
          <a:spcPct val="0"/>
        </a:spcBef>
        <a:spcAft>
          <a:spcPct val="0"/>
        </a:spcAft>
        <a:defRPr sz="4400" b="1">
          <a:solidFill>
            <a:srgbClr val="2A5686"/>
          </a:solidFill>
          <a:latin typeface="Verdana" pitchFamily="34" charset="0"/>
        </a:defRPr>
      </a:lvl5pPr>
      <a:lvl6pPr marL="457200" algn="ctr" rtl="0" eaLnBrk="1" fontAlgn="base" hangingPunct="1">
        <a:spcBef>
          <a:spcPct val="0"/>
        </a:spcBef>
        <a:spcAft>
          <a:spcPct val="0"/>
        </a:spcAft>
        <a:defRPr sz="4400" b="1">
          <a:solidFill>
            <a:srgbClr val="2A5686"/>
          </a:solidFill>
          <a:latin typeface="Verdana" pitchFamily="34" charset="0"/>
        </a:defRPr>
      </a:lvl6pPr>
      <a:lvl7pPr marL="914400" algn="ctr" rtl="0" eaLnBrk="1" fontAlgn="base" hangingPunct="1">
        <a:spcBef>
          <a:spcPct val="0"/>
        </a:spcBef>
        <a:spcAft>
          <a:spcPct val="0"/>
        </a:spcAft>
        <a:defRPr sz="4400" b="1">
          <a:solidFill>
            <a:srgbClr val="2A5686"/>
          </a:solidFill>
          <a:latin typeface="Verdana" pitchFamily="34" charset="0"/>
        </a:defRPr>
      </a:lvl7pPr>
      <a:lvl8pPr marL="1371600" algn="ctr" rtl="0" eaLnBrk="1" fontAlgn="base" hangingPunct="1">
        <a:spcBef>
          <a:spcPct val="0"/>
        </a:spcBef>
        <a:spcAft>
          <a:spcPct val="0"/>
        </a:spcAft>
        <a:defRPr sz="4400" b="1">
          <a:solidFill>
            <a:srgbClr val="2A5686"/>
          </a:solidFill>
          <a:latin typeface="Verdana" pitchFamily="34" charset="0"/>
        </a:defRPr>
      </a:lvl8pPr>
      <a:lvl9pPr marL="1828800" algn="ctr" rtl="0" eaLnBrk="1" fontAlgn="base" hangingPunct="1">
        <a:spcBef>
          <a:spcPct val="0"/>
        </a:spcBef>
        <a:spcAft>
          <a:spcPct val="0"/>
        </a:spcAft>
        <a:defRPr sz="4400" b="1">
          <a:solidFill>
            <a:srgbClr val="2A5686"/>
          </a:solidFill>
          <a:latin typeface="Verdana" pitchFamily="34" charset="0"/>
        </a:defRPr>
      </a:lvl9pPr>
    </p:titleStyle>
    <p:bodyStyle>
      <a:lvl1pPr marL="266700" indent="-266700" algn="l" rtl="0" eaLnBrk="1" fontAlgn="base" hangingPunct="1">
        <a:spcBef>
          <a:spcPct val="20000"/>
        </a:spcBef>
        <a:spcAft>
          <a:spcPct val="0"/>
        </a:spcAft>
        <a:buFont typeface="Arial" pitchFamily="34" charset="0"/>
        <a:buChar char="•"/>
        <a:defRPr sz="2400" b="1">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000">
          <a:solidFill>
            <a:srgbClr val="303132"/>
          </a:solidFill>
          <a:latin typeface="+mn-lt"/>
        </a:defRPr>
      </a:lvl2pPr>
      <a:lvl3pPr marL="1143000" indent="-228600" algn="l" rtl="0" eaLnBrk="1" fontAlgn="base" hangingPunct="1">
        <a:spcBef>
          <a:spcPct val="20000"/>
        </a:spcBef>
        <a:spcAft>
          <a:spcPct val="0"/>
        </a:spcAft>
        <a:buChar char="–"/>
        <a:defRPr sz="1800">
          <a:solidFill>
            <a:srgbClr val="303132"/>
          </a:solidFill>
          <a:latin typeface="+mn-lt"/>
        </a:defRPr>
      </a:lvl3pPr>
      <a:lvl4pPr marL="1600200" indent="-228600" algn="l" rtl="0" eaLnBrk="1" fontAlgn="base" hangingPunct="1">
        <a:spcBef>
          <a:spcPct val="20000"/>
        </a:spcBef>
        <a:spcAft>
          <a:spcPct val="0"/>
        </a:spcAft>
        <a:buChar char="–"/>
        <a:defRPr sz="1600">
          <a:solidFill>
            <a:srgbClr val="303132"/>
          </a:solidFill>
          <a:latin typeface="+mn-lt"/>
        </a:defRPr>
      </a:lvl4pPr>
      <a:lvl5pPr marL="2057400" indent="-228600" algn="l" rtl="0" eaLnBrk="1" fontAlgn="base" hangingPunct="1">
        <a:spcBef>
          <a:spcPct val="20000"/>
        </a:spcBef>
        <a:spcAft>
          <a:spcPct val="0"/>
        </a:spcAft>
        <a:buChar char="–"/>
        <a:defRPr sz="16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ducation.vic.gov.au/hrweb/safetyhw/Pages/technology.asp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mailto:leanne.compton@education.vic.gov.a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95536" y="627534"/>
            <a:ext cx="5184576" cy="1944216"/>
          </a:xfrm>
        </p:spPr>
        <p:txBody>
          <a:bodyPr/>
          <a:lstStyle/>
          <a:p>
            <a:r>
              <a:rPr lang="en-AU" sz="2800" dirty="0"/>
              <a:t>VCE Product Design and Technology: </a:t>
            </a:r>
            <a:br>
              <a:rPr lang="en-AU" sz="2800" dirty="0"/>
            </a:br>
            <a:r>
              <a:rPr lang="en-AU" sz="2800" dirty="0"/>
              <a:t>School-assessed Task</a:t>
            </a:r>
            <a:r>
              <a:rPr lang="en-AU" sz="2800" dirty="0">
                <a:sym typeface="Symbol" panose="05050102010706020507" pitchFamily="18" charset="2"/>
              </a:rPr>
              <a:t></a:t>
            </a:r>
            <a:r>
              <a:rPr lang="en-AU" sz="2800" dirty="0"/>
              <a:t> Authentication  </a:t>
            </a:r>
          </a:p>
        </p:txBody>
      </p:sp>
      <p:sp>
        <p:nvSpPr>
          <p:cNvPr id="5" name="Subtitle 4"/>
          <p:cNvSpPr>
            <a:spLocks noGrp="1"/>
          </p:cNvSpPr>
          <p:nvPr>
            <p:ph type="subTitle" idx="1"/>
          </p:nvPr>
        </p:nvSpPr>
        <p:spPr>
          <a:xfrm>
            <a:off x="251520" y="2643758"/>
            <a:ext cx="4752528" cy="1008112"/>
          </a:xfrm>
        </p:spPr>
        <p:txBody>
          <a:bodyPr/>
          <a:lstStyle/>
          <a:p>
            <a:r>
              <a:rPr lang="en-AU" dirty="0"/>
              <a:t>Dr Leanne Compton, Curriculum </a:t>
            </a:r>
            <a:r>
              <a:rPr lang="en-AU" dirty="0" err="1"/>
              <a:t>Manager</a:t>
            </a:r>
            <a:r>
              <a:rPr lang="en-AU" sz="2400" dirty="0" err="1">
                <a:sym typeface="Symbol" panose="05050102010706020507" pitchFamily="18" charset="2"/>
              </a:rPr>
              <a:t>Design</a:t>
            </a:r>
            <a:r>
              <a:rPr lang="en-AU" sz="2400" dirty="0">
                <a:sym typeface="Symbol" panose="05050102010706020507" pitchFamily="18" charset="2"/>
              </a:rPr>
              <a:t> and Technologies</a:t>
            </a:r>
          </a:p>
          <a:p>
            <a:r>
              <a:rPr lang="en-AU" dirty="0">
                <a:sym typeface="Symbol" panose="05050102010706020507" pitchFamily="18" charset="2"/>
              </a:rPr>
              <a:t>Simon Van </a:t>
            </a:r>
            <a:r>
              <a:rPr lang="en-AU" dirty="0" err="1">
                <a:sym typeface="Symbol" panose="05050102010706020507" pitchFamily="18" charset="2"/>
              </a:rPr>
              <a:t>Dillen</a:t>
            </a:r>
            <a:r>
              <a:rPr lang="en-AU" dirty="0">
                <a:sym typeface="Symbol" panose="05050102010706020507" pitchFamily="18" charset="2"/>
              </a:rPr>
              <a:t>, State Reviewer</a:t>
            </a:r>
            <a:endParaRPr lang="en-AU" dirty="0"/>
          </a:p>
        </p:txBody>
      </p:sp>
    </p:spTree>
    <p:extLst>
      <p:ext uri="{BB962C8B-B14F-4D97-AF65-F5344CB8AC3E}">
        <p14:creationId xmlns:p14="http://schemas.microsoft.com/office/powerpoint/2010/main" val="151393065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E2F0-9765-4EF1-88AA-9E99AE8A19D5}"/>
              </a:ext>
            </a:extLst>
          </p:cNvPr>
          <p:cNvSpPr>
            <a:spLocks noGrp="1"/>
          </p:cNvSpPr>
          <p:nvPr>
            <p:ph type="title"/>
          </p:nvPr>
        </p:nvSpPr>
        <p:spPr/>
        <p:txBody>
          <a:bodyPr/>
          <a:lstStyle/>
          <a:p>
            <a:r>
              <a:rPr lang="en-AU" dirty="0"/>
              <a:t>Authentication requirement</a:t>
            </a:r>
          </a:p>
        </p:txBody>
      </p:sp>
      <p:sp>
        <p:nvSpPr>
          <p:cNvPr id="3" name="Content Placeholder 2">
            <a:extLst>
              <a:ext uri="{FF2B5EF4-FFF2-40B4-BE49-F238E27FC236}">
                <a16:creationId xmlns:a16="http://schemas.microsoft.com/office/drawing/2014/main" id="{2E4213A0-A75A-4BBF-8980-86ED428FF32B}"/>
              </a:ext>
            </a:extLst>
          </p:cNvPr>
          <p:cNvSpPr>
            <a:spLocks noGrp="1"/>
          </p:cNvSpPr>
          <p:nvPr>
            <p:ph idx="1"/>
          </p:nvPr>
        </p:nvSpPr>
        <p:spPr/>
        <p:txBody>
          <a:bodyPr/>
          <a:lstStyle/>
          <a:p>
            <a:r>
              <a:rPr lang="en-GB" sz="1800" kern="1100" dirty="0">
                <a:solidFill>
                  <a:srgbClr val="000000"/>
                </a:solidFill>
                <a:effectLst/>
                <a:latin typeface="Arial" panose="020B0604020202020204" pitchFamily="34" charset="0"/>
                <a:ea typeface="Times New Roman" panose="02020603050405020304" pitchFamily="18" charset="0"/>
              </a:rPr>
              <a:t>Application of skills, particularly those related to the safe use of tools, equipment and machines and application of production processes should be documented on the Product Design and Technology Authentication record form. </a:t>
            </a:r>
          </a:p>
          <a:p>
            <a:endParaRPr lang="en-GB" sz="1800" kern="1100" dirty="0">
              <a:solidFill>
                <a:srgbClr val="000000"/>
              </a:solidFill>
              <a:effectLst/>
              <a:latin typeface="Arial" panose="020B0604020202020204" pitchFamily="34" charset="0"/>
              <a:ea typeface="Times New Roman" panose="02020603050405020304" pitchFamily="18" charset="0"/>
            </a:endParaRPr>
          </a:p>
          <a:p>
            <a:r>
              <a:rPr lang="en-GB" sz="1800" kern="1100" dirty="0">
                <a:solidFill>
                  <a:srgbClr val="000000"/>
                </a:solidFill>
                <a:effectLst/>
                <a:latin typeface="Arial" panose="020B0604020202020204" pitchFamily="34" charset="0"/>
                <a:ea typeface="Times New Roman" panose="02020603050405020304" pitchFamily="18" charset="0"/>
              </a:rPr>
              <a:t>The appropriate documentation must be included if students have used plant items requiring a Student safe use test or Restricted plant items. </a:t>
            </a:r>
            <a:r>
              <a:rPr lang="en-GB" sz="1800" u="sng" kern="1100" dirty="0">
                <a:solidFill>
                  <a:srgbClr val="000000"/>
                </a:solidFill>
                <a:effectLst/>
                <a:latin typeface="Arial" panose="020B0604020202020204" pitchFamily="34" charset="0"/>
                <a:ea typeface="Times New Roman" panose="02020603050405020304" pitchFamily="18" charset="0"/>
                <a:hlinkClick r:id="rId2"/>
              </a:rPr>
              <a:t>www.education.vic.gov.au/hrweb/safetyhw/Pages/technology.aspx</a:t>
            </a:r>
            <a:endParaRPr lang="en-AU" sz="1800" kern="1100" dirty="0">
              <a:solidFill>
                <a:srgbClr val="000000"/>
              </a:solidFill>
              <a:effectLst/>
              <a:latin typeface="Arial" panose="020B0604020202020204" pitchFamily="34" charset="0"/>
              <a:ea typeface="Times New Roman" panose="02020603050405020304" pitchFamily="18" charset="0"/>
            </a:endParaRPr>
          </a:p>
          <a:p>
            <a:endParaRPr lang="en-AU" dirty="0"/>
          </a:p>
        </p:txBody>
      </p:sp>
    </p:spTree>
    <p:extLst>
      <p:ext uri="{BB962C8B-B14F-4D97-AF65-F5344CB8AC3E}">
        <p14:creationId xmlns:p14="http://schemas.microsoft.com/office/powerpoint/2010/main" val="296148259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E2F0-9765-4EF1-88AA-9E99AE8A19D5}"/>
              </a:ext>
            </a:extLst>
          </p:cNvPr>
          <p:cNvSpPr>
            <a:spLocks noGrp="1"/>
          </p:cNvSpPr>
          <p:nvPr>
            <p:ph type="title"/>
          </p:nvPr>
        </p:nvSpPr>
        <p:spPr/>
        <p:txBody>
          <a:bodyPr/>
          <a:lstStyle/>
          <a:p>
            <a:r>
              <a:rPr lang="en-AU" dirty="0"/>
              <a:t>Authentication requirement</a:t>
            </a:r>
          </a:p>
        </p:txBody>
      </p:sp>
      <p:sp>
        <p:nvSpPr>
          <p:cNvPr id="3" name="Content Placeholder 2">
            <a:extLst>
              <a:ext uri="{FF2B5EF4-FFF2-40B4-BE49-F238E27FC236}">
                <a16:creationId xmlns:a16="http://schemas.microsoft.com/office/drawing/2014/main" id="{2E4213A0-A75A-4BBF-8980-86ED428FF32B}"/>
              </a:ext>
            </a:extLst>
          </p:cNvPr>
          <p:cNvSpPr>
            <a:spLocks noGrp="1"/>
          </p:cNvSpPr>
          <p:nvPr>
            <p:ph idx="1"/>
          </p:nvPr>
        </p:nvSpPr>
        <p:spPr/>
        <p:txBody>
          <a:bodyPr/>
          <a:lstStyle/>
          <a:p>
            <a:r>
              <a:rPr lang="en-GB" sz="1800" kern="1100" dirty="0">
                <a:solidFill>
                  <a:srgbClr val="000000"/>
                </a:solidFill>
                <a:effectLst/>
                <a:latin typeface="Arial" panose="020B0604020202020204" pitchFamily="34" charset="0"/>
                <a:ea typeface="Times New Roman" panose="02020603050405020304" pitchFamily="18" charset="0"/>
              </a:rPr>
              <a:t>Photographs taken during the production stage must be true and accurate representations of a student’s work – this should be recorded in the final submission comments section of the Authentication record form.</a:t>
            </a:r>
          </a:p>
          <a:p>
            <a:endParaRPr lang="en-GB" sz="1800" kern="1100" dirty="0">
              <a:solidFill>
                <a:srgbClr val="000000"/>
              </a:solidFill>
              <a:effectLst/>
              <a:latin typeface="Arial" panose="020B0604020202020204" pitchFamily="34" charset="0"/>
              <a:ea typeface="Times New Roman" panose="02020603050405020304" pitchFamily="18" charset="0"/>
            </a:endParaRPr>
          </a:p>
          <a:p>
            <a:r>
              <a:rPr lang="en-GB" sz="1800" kern="1100" dirty="0">
                <a:solidFill>
                  <a:srgbClr val="000000"/>
                </a:solidFill>
                <a:effectLst/>
                <a:latin typeface="Arial" panose="020B0604020202020204" pitchFamily="34" charset="0"/>
                <a:ea typeface="Times New Roman" panose="02020603050405020304" pitchFamily="18" charset="0"/>
              </a:rPr>
              <a:t>Photographs must be dated. This assists in ensuring the product can be authenticated as a realisation of the design folio developed by the student, and that the student is not receiving undue assistance. In turn, this ensures that all students are assessed equitably. </a:t>
            </a:r>
            <a:endParaRPr lang="en-AU" sz="1800" kern="1100" dirty="0">
              <a:solidFill>
                <a:srgbClr val="000000"/>
              </a:solidFill>
              <a:effectLst/>
              <a:latin typeface="Arial" panose="020B0604020202020204" pitchFamily="34" charset="0"/>
              <a:ea typeface="Times New Roman" panose="02020603050405020304" pitchFamily="18" charset="0"/>
            </a:endParaRPr>
          </a:p>
          <a:p>
            <a:endParaRPr lang="en-AU" dirty="0"/>
          </a:p>
        </p:txBody>
      </p:sp>
    </p:spTree>
    <p:extLst>
      <p:ext uri="{BB962C8B-B14F-4D97-AF65-F5344CB8AC3E}">
        <p14:creationId xmlns:p14="http://schemas.microsoft.com/office/powerpoint/2010/main" val="28156641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CD2F6-57FE-406E-9518-F5F0F88238C7}"/>
              </a:ext>
            </a:extLst>
          </p:cNvPr>
          <p:cNvSpPr>
            <a:spLocks noGrp="1"/>
          </p:cNvSpPr>
          <p:nvPr>
            <p:ph type="title"/>
          </p:nvPr>
        </p:nvSpPr>
        <p:spPr/>
        <p:txBody>
          <a:bodyPr/>
          <a:lstStyle/>
          <a:p>
            <a:r>
              <a:rPr lang="en-AU" dirty="0"/>
              <a:t>Authentication record form </a:t>
            </a:r>
          </a:p>
        </p:txBody>
      </p:sp>
      <p:sp>
        <p:nvSpPr>
          <p:cNvPr id="3" name="Content Placeholder 2">
            <a:extLst>
              <a:ext uri="{FF2B5EF4-FFF2-40B4-BE49-F238E27FC236}">
                <a16:creationId xmlns:a16="http://schemas.microsoft.com/office/drawing/2014/main" id="{04A4C1DF-687E-4C6A-9322-EC8AEACDC42C}"/>
              </a:ext>
            </a:extLst>
          </p:cNvPr>
          <p:cNvSpPr>
            <a:spLocks noGrp="1"/>
          </p:cNvSpPr>
          <p:nvPr>
            <p:ph idx="1"/>
          </p:nvPr>
        </p:nvSpPr>
        <p:spPr/>
        <p:txBody>
          <a:bodyPr/>
          <a:lstStyle/>
          <a:p>
            <a:r>
              <a:rPr lang="en-GB" sz="1800" dirty="0">
                <a:solidFill>
                  <a:srgbClr val="000000"/>
                </a:solidFill>
                <a:effectLst/>
                <a:latin typeface="Arial" panose="020B0604020202020204" pitchFamily="34" charset="0"/>
                <a:ea typeface="Arial" panose="020B0604020202020204" pitchFamily="34" charset="0"/>
              </a:rPr>
              <a:t>The purpose of the Product Design and Technology Authentication record is for the teacher to document student progress throughout the completion of the SAT. </a:t>
            </a:r>
          </a:p>
          <a:p>
            <a:r>
              <a:rPr lang="en-GB" sz="1800" dirty="0">
                <a:solidFill>
                  <a:srgbClr val="000000"/>
                </a:solidFill>
                <a:effectLst/>
                <a:latin typeface="Arial" panose="020B0604020202020204" pitchFamily="34" charset="0"/>
                <a:ea typeface="Arial" panose="020B0604020202020204" pitchFamily="34" charset="0"/>
              </a:rPr>
              <a:t>In particular, teachers should make ongoing notes of observations of each student during the production of the SAT on this form.</a:t>
            </a:r>
            <a:endParaRPr lang="en-AU" sz="1800" dirty="0">
              <a:solidFill>
                <a:srgbClr val="000000"/>
              </a:solidFill>
              <a:effectLst/>
              <a:latin typeface="Arial" panose="020B0604020202020204" pitchFamily="34" charset="0"/>
              <a:ea typeface="Arial" panose="020B0604020202020204" pitchFamily="34" charset="0"/>
            </a:endParaRPr>
          </a:p>
          <a:p>
            <a:endParaRPr lang="en-AU" dirty="0"/>
          </a:p>
        </p:txBody>
      </p:sp>
    </p:spTree>
    <p:extLst>
      <p:ext uri="{BB962C8B-B14F-4D97-AF65-F5344CB8AC3E}">
        <p14:creationId xmlns:p14="http://schemas.microsoft.com/office/powerpoint/2010/main" val="222843266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A0D77-C136-4145-8EBE-9374AD40855C}"/>
              </a:ext>
            </a:extLst>
          </p:cNvPr>
          <p:cNvSpPr>
            <a:spLocks noGrp="1"/>
          </p:cNvSpPr>
          <p:nvPr>
            <p:ph type="title"/>
          </p:nvPr>
        </p:nvSpPr>
        <p:spPr/>
        <p:txBody>
          <a:bodyPr/>
          <a:lstStyle/>
          <a:p>
            <a:r>
              <a:rPr lang="en-AU" dirty="0"/>
              <a:t>Authentication record form </a:t>
            </a:r>
          </a:p>
        </p:txBody>
      </p:sp>
      <p:sp>
        <p:nvSpPr>
          <p:cNvPr id="3" name="Content Placeholder 2">
            <a:extLst>
              <a:ext uri="{FF2B5EF4-FFF2-40B4-BE49-F238E27FC236}">
                <a16:creationId xmlns:a16="http://schemas.microsoft.com/office/drawing/2014/main" id="{8D65B91D-E110-48E5-94AF-982E50B2A6D0}"/>
              </a:ext>
            </a:extLst>
          </p:cNvPr>
          <p:cNvSpPr>
            <a:spLocks noGrp="1"/>
          </p:cNvSpPr>
          <p:nvPr>
            <p:ph idx="1"/>
          </p:nvPr>
        </p:nvSpPr>
        <p:spPr/>
        <p:txBody>
          <a:bodyPr/>
          <a:lstStyle/>
          <a:p>
            <a:r>
              <a:rPr lang="en-GB" sz="1800" dirty="0">
                <a:solidFill>
                  <a:srgbClr val="000000"/>
                </a:solidFill>
                <a:effectLst/>
                <a:latin typeface="Arial" panose="020B0604020202020204" pitchFamily="34" charset="0"/>
                <a:ea typeface="Arial" panose="020B0604020202020204" pitchFamily="34" charset="0"/>
              </a:rPr>
              <a:t>The form provides teachers with the opportunity to present written information that may be requested in the School-based Assessment Audit.</a:t>
            </a:r>
          </a:p>
          <a:p>
            <a:endParaRPr lang="en-GB" sz="1800" dirty="0">
              <a:solidFill>
                <a:srgbClr val="000000"/>
              </a:solidFill>
              <a:effectLst/>
              <a:latin typeface="Arial" panose="020B0604020202020204" pitchFamily="34" charset="0"/>
              <a:ea typeface="Arial" panose="020B0604020202020204" pitchFamily="34" charset="0"/>
            </a:endParaRPr>
          </a:p>
          <a:p>
            <a:r>
              <a:rPr lang="en-GB" sz="1800" dirty="0">
                <a:solidFill>
                  <a:srgbClr val="000000"/>
                </a:solidFill>
                <a:effectLst/>
                <a:latin typeface="Arial" panose="020B0604020202020204" pitchFamily="34" charset="0"/>
                <a:ea typeface="Arial" panose="020B0604020202020204" pitchFamily="34" charset="0"/>
              </a:rPr>
              <a:t>As the production work for the SAT occurs over a period of time, it can also assist teachers in their record keeping. Teachers may find it useful to refer to the comments on the Authentication record form when assessing the four criteria related to the production work. </a:t>
            </a:r>
          </a:p>
          <a:p>
            <a:endParaRPr lang="en-GB" sz="1800" dirty="0">
              <a:solidFill>
                <a:srgbClr val="000000"/>
              </a:solidFill>
              <a:effectLst/>
              <a:latin typeface="Arial" panose="020B0604020202020204" pitchFamily="34" charset="0"/>
              <a:ea typeface="Arial" panose="020B0604020202020204" pitchFamily="34" charset="0"/>
            </a:endParaRPr>
          </a:p>
          <a:p>
            <a:r>
              <a:rPr lang="en-GB" sz="1800" dirty="0">
                <a:solidFill>
                  <a:srgbClr val="000000"/>
                </a:solidFill>
                <a:effectLst/>
                <a:latin typeface="Arial" panose="020B0604020202020204" pitchFamily="34" charset="0"/>
                <a:ea typeface="Arial" panose="020B0604020202020204" pitchFamily="34" charset="0"/>
              </a:rPr>
              <a:t>The criteria related to the production work for Product Design and Technology are criteria 5, 6, 7 and 8.</a:t>
            </a:r>
            <a:endParaRPr lang="en-AU" sz="1800" dirty="0">
              <a:solidFill>
                <a:srgbClr val="000000"/>
              </a:solidFill>
              <a:effectLst/>
              <a:latin typeface="Arial" panose="020B0604020202020204" pitchFamily="34" charset="0"/>
              <a:ea typeface="Arial" panose="020B0604020202020204" pitchFamily="34" charset="0"/>
            </a:endParaRPr>
          </a:p>
          <a:p>
            <a:endParaRPr lang="en-AU" dirty="0"/>
          </a:p>
        </p:txBody>
      </p:sp>
    </p:spTree>
    <p:extLst>
      <p:ext uri="{BB962C8B-B14F-4D97-AF65-F5344CB8AC3E}">
        <p14:creationId xmlns:p14="http://schemas.microsoft.com/office/powerpoint/2010/main" val="178417934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9C48B53-1AB2-4E7B-9508-2E3BDC47ECA5}"/>
              </a:ext>
            </a:extLst>
          </p:cNvPr>
          <p:cNvPicPr>
            <a:picLocks noChangeAspect="1"/>
          </p:cNvPicPr>
          <p:nvPr/>
        </p:nvPicPr>
        <p:blipFill>
          <a:blip r:embed="rId2"/>
          <a:stretch>
            <a:fillRect/>
          </a:stretch>
        </p:blipFill>
        <p:spPr>
          <a:xfrm>
            <a:off x="1331640" y="699542"/>
            <a:ext cx="5472608" cy="3572153"/>
          </a:xfrm>
          <a:prstGeom prst="rect">
            <a:avLst/>
          </a:prstGeom>
        </p:spPr>
      </p:pic>
    </p:spTree>
    <p:extLst>
      <p:ext uri="{BB962C8B-B14F-4D97-AF65-F5344CB8AC3E}">
        <p14:creationId xmlns:p14="http://schemas.microsoft.com/office/powerpoint/2010/main" val="53310994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AFE14-46F1-47A5-A7FD-7002D3FFE2D4}"/>
              </a:ext>
            </a:extLst>
          </p:cNvPr>
          <p:cNvSpPr>
            <a:spLocks noGrp="1"/>
          </p:cNvSpPr>
          <p:nvPr>
            <p:ph type="title"/>
          </p:nvPr>
        </p:nvSpPr>
        <p:spPr/>
        <p:txBody>
          <a:bodyPr/>
          <a:lstStyle/>
          <a:p>
            <a:r>
              <a:rPr lang="en-US" dirty="0"/>
              <a:t>SAT Q&amp;A webinar </a:t>
            </a:r>
            <a:endParaRPr lang="en-AU" dirty="0"/>
          </a:p>
        </p:txBody>
      </p:sp>
      <p:sp>
        <p:nvSpPr>
          <p:cNvPr id="3" name="Content Placeholder 2">
            <a:extLst>
              <a:ext uri="{FF2B5EF4-FFF2-40B4-BE49-F238E27FC236}">
                <a16:creationId xmlns:a16="http://schemas.microsoft.com/office/drawing/2014/main" id="{343F9869-4911-42EA-8D44-A11D8678544A}"/>
              </a:ext>
            </a:extLst>
          </p:cNvPr>
          <p:cNvSpPr>
            <a:spLocks noGrp="1"/>
          </p:cNvSpPr>
          <p:nvPr>
            <p:ph idx="1"/>
          </p:nvPr>
        </p:nvSpPr>
        <p:spPr/>
        <p:txBody>
          <a:bodyPr/>
          <a:lstStyle/>
          <a:p>
            <a:r>
              <a:rPr lang="en-US" dirty="0"/>
              <a:t>A Q&amp;A webinar related to the SAT will be held in Term 1. Refer to the VCAA February Bulletin for details of the date and how to register.</a:t>
            </a:r>
            <a:endParaRPr lang="en-US" dirty="0">
              <a:solidFill>
                <a:srgbClr val="FF0000"/>
              </a:solidFill>
            </a:endParaRPr>
          </a:p>
          <a:p>
            <a:endParaRPr lang="en-AU" dirty="0"/>
          </a:p>
          <a:p>
            <a:r>
              <a:rPr lang="en-US" dirty="0"/>
              <a:t>Any questions, information or clarification you would like to be covered during this webinar,  please email to Leanne Compton </a:t>
            </a:r>
            <a:r>
              <a:rPr lang="en-US" dirty="0">
                <a:solidFill>
                  <a:srgbClr val="468EAE"/>
                </a:solidFill>
                <a:hlinkClick r:id="rId2">
                  <a:extLst>
                    <a:ext uri="{A12FA001-AC4F-418D-AE19-62706E023703}">
                      <ahyp:hlinkClr xmlns:ahyp="http://schemas.microsoft.com/office/drawing/2018/hyperlinkcolor" xmlns="" val="tx"/>
                    </a:ext>
                  </a:extLst>
                </a:hlinkClick>
              </a:rPr>
              <a:t>leanne.compton@education.vic.gov.au</a:t>
            </a:r>
            <a:endParaRPr lang="en-US" dirty="0">
              <a:solidFill>
                <a:srgbClr val="468EAE"/>
              </a:solidFill>
            </a:endParaRPr>
          </a:p>
          <a:p>
            <a:endParaRPr lang="en-AU" dirty="0"/>
          </a:p>
        </p:txBody>
      </p:sp>
    </p:spTree>
    <p:extLst>
      <p:ext uri="{BB962C8B-B14F-4D97-AF65-F5344CB8AC3E}">
        <p14:creationId xmlns:p14="http://schemas.microsoft.com/office/powerpoint/2010/main" val="329670988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D7EE2-C249-44F3-BA74-4536277097BF}"/>
              </a:ext>
            </a:extLst>
          </p:cNvPr>
          <p:cNvSpPr>
            <a:spLocks noGrp="1"/>
          </p:cNvSpPr>
          <p:nvPr>
            <p:ph type="title"/>
          </p:nvPr>
        </p:nvSpPr>
        <p:spPr/>
        <p:txBody>
          <a:bodyPr/>
          <a:lstStyle/>
          <a:p>
            <a:r>
              <a:rPr lang="en-US" dirty="0"/>
              <a:t>VCAA authentication documents </a:t>
            </a:r>
            <a:endParaRPr lang="en-AU" dirty="0"/>
          </a:p>
        </p:txBody>
      </p:sp>
      <p:sp>
        <p:nvSpPr>
          <p:cNvPr id="3" name="Content Placeholder 2">
            <a:extLst>
              <a:ext uri="{FF2B5EF4-FFF2-40B4-BE49-F238E27FC236}">
                <a16:creationId xmlns:a16="http://schemas.microsoft.com/office/drawing/2014/main" id="{A813A123-3AC8-4805-A11C-2B0550B86682}"/>
              </a:ext>
            </a:extLst>
          </p:cNvPr>
          <p:cNvSpPr>
            <a:spLocks noGrp="1"/>
          </p:cNvSpPr>
          <p:nvPr>
            <p:ph idx="1"/>
          </p:nvPr>
        </p:nvSpPr>
        <p:spPr/>
        <p:txBody>
          <a:bodyPr/>
          <a:lstStyle/>
          <a:p>
            <a:r>
              <a:rPr lang="en-GB" sz="1800" b="0" dirty="0">
                <a:solidFill>
                  <a:srgbClr val="000000"/>
                </a:solidFill>
                <a:effectLst/>
                <a:latin typeface="Arial" panose="020B0604020202020204" pitchFamily="34" charset="0"/>
                <a:ea typeface="Arial" panose="020B0604020202020204" pitchFamily="34" charset="0"/>
              </a:rPr>
              <a:t>Details of authentication requirements and administrative arrangements for  School-assessed Tasks (SATs) are updated annually and published in the </a:t>
            </a:r>
            <a:r>
              <a:rPr lang="en-GB" sz="1800" b="0" i="1" dirty="0">
                <a:solidFill>
                  <a:srgbClr val="000000"/>
                </a:solidFill>
                <a:latin typeface="Arial" panose="020B0604020202020204" pitchFamily="34" charset="0"/>
                <a:ea typeface="Arial" panose="020B0604020202020204" pitchFamily="34" charset="0"/>
              </a:rPr>
              <a:t>VCE and VCAL Administrative Handbook.</a:t>
            </a:r>
            <a:endParaRPr lang="en-GB" sz="1800" b="0" dirty="0">
              <a:solidFill>
                <a:srgbClr val="000000"/>
              </a:solidFill>
              <a:effectLst/>
              <a:latin typeface="Arial" panose="020B0604020202020204" pitchFamily="34" charset="0"/>
              <a:ea typeface="Arial" panose="020B0604020202020204" pitchFamily="34" charset="0"/>
            </a:endParaRPr>
          </a:p>
          <a:p>
            <a:endParaRPr lang="en-GB" sz="1800" b="0" dirty="0">
              <a:solidFill>
                <a:srgbClr val="000000"/>
              </a:solidFill>
              <a:latin typeface="Arial" panose="020B0604020202020204" pitchFamily="34" charset="0"/>
              <a:ea typeface="Arial" panose="020B0604020202020204" pitchFamily="34" charset="0"/>
            </a:endParaRPr>
          </a:p>
          <a:p>
            <a:r>
              <a:rPr lang="en-GB" sz="1800" b="0" dirty="0">
                <a:solidFill>
                  <a:srgbClr val="000000"/>
                </a:solidFill>
                <a:effectLst/>
                <a:latin typeface="Arial" panose="020B0604020202020204" pitchFamily="34" charset="0"/>
                <a:ea typeface="Arial" panose="020B0604020202020204" pitchFamily="34" charset="0"/>
              </a:rPr>
              <a:t>The Authentication record form in the </a:t>
            </a:r>
            <a:r>
              <a:rPr lang="en-AU" sz="1800" b="0" i="1" dirty="0">
                <a:solidFill>
                  <a:srgbClr val="000000"/>
                </a:solidFill>
                <a:effectLst/>
                <a:latin typeface="Arial" panose="020B0604020202020204" pitchFamily="34" charset="0"/>
                <a:ea typeface="Arial" panose="020B0604020202020204" pitchFamily="34" charset="0"/>
              </a:rPr>
              <a:t>VCE Product Design and Technology: Administrative information for School-based Assessment </a:t>
            </a:r>
            <a:r>
              <a:rPr lang="en-GB" sz="1800" b="0" dirty="0">
                <a:solidFill>
                  <a:srgbClr val="000000"/>
                </a:solidFill>
                <a:effectLst/>
                <a:latin typeface="Arial" panose="020B0604020202020204" pitchFamily="34" charset="0"/>
                <a:ea typeface="Arial" panose="020B0604020202020204" pitchFamily="34" charset="0"/>
              </a:rPr>
              <a:t>is to be used to record information for each student and must be made available on request by the VCAA.</a:t>
            </a:r>
            <a:endParaRPr lang="en-AU" sz="1800" b="0" dirty="0">
              <a:solidFill>
                <a:srgbClr val="000000"/>
              </a:solidFill>
              <a:effectLst/>
              <a:latin typeface="Arial" panose="020B0604020202020204" pitchFamily="34" charset="0"/>
              <a:ea typeface="Arial" panose="020B0604020202020204" pitchFamily="34" charset="0"/>
            </a:endParaRPr>
          </a:p>
          <a:p>
            <a:endParaRPr lang="en-AU" sz="1800" dirty="0">
              <a:solidFill>
                <a:srgbClr val="000000"/>
              </a:solidFill>
              <a:effectLst/>
              <a:latin typeface="Arial" panose="020B0604020202020204" pitchFamily="34" charset="0"/>
              <a:ea typeface="Arial" panose="020B0604020202020204" pitchFamily="34" charset="0"/>
            </a:endParaRPr>
          </a:p>
          <a:p>
            <a:endParaRPr lang="en-AU" dirty="0"/>
          </a:p>
        </p:txBody>
      </p:sp>
    </p:spTree>
    <p:extLst>
      <p:ext uri="{BB962C8B-B14F-4D97-AF65-F5344CB8AC3E}">
        <p14:creationId xmlns:p14="http://schemas.microsoft.com/office/powerpoint/2010/main" val="48487047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516" y="123478"/>
            <a:ext cx="8712968" cy="857250"/>
          </a:xfrm>
        </p:spPr>
        <p:txBody>
          <a:bodyPr/>
          <a:lstStyle/>
          <a:p>
            <a:r>
              <a:rPr lang="en-US" dirty="0"/>
              <a:t>Nature of the School-assessed Task</a:t>
            </a:r>
            <a:endParaRPr lang="en-AU" dirty="0"/>
          </a:p>
        </p:txBody>
      </p:sp>
      <p:sp>
        <p:nvSpPr>
          <p:cNvPr id="3" name="Content Placeholder 2"/>
          <p:cNvSpPr>
            <a:spLocks noGrp="1"/>
          </p:cNvSpPr>
          <p:nvPr>
            <p:ph idx="1"/>
          </p:nvPr>
        </p:nvSpPr>
        <p:spPr>
          <a:xfrm>
            <a:off x="213484" y="1085850"/>
            <a:ext cx="8712968" cy="2971800"/>
          </a:xfrm>
        </p:spPr>
        <p:txBody>
          <a:bodyPr/>
          <a:lstStyle/>
          <a:p>
            <a:pPr marL="0" indent="0">
              <a:buNone/>
            </a:pPr>
            <a:r>
              <a:rPr lang="en-US" dirty="0"/>
              <a:t> </a:t>
            </a:r>
          </a:p>
        </p:txBody>
      </p:sp>
      <p:pic>
        <p:nvPicPr>
          <p:cNvPr id="5" name="Picture 4">
            <a:extLst>
              <a:ext uri="{FF2B5EF4-FFF2-40B4-BE49-F238E27FC236}">
                <a16:creationId xmlns:a16="http://schemas.microsoft.com/office/drawing/2014/main" id="{E3E495C2-292A-4B8C-91A8-B1D4D081740E}"/>
              </a:ext>
            </a:extLst>
          </p:cNvPr>
          <p:cNvPicPr>
            <a:picLocks noChangeAspect="1"/>
          </p:cNvPicPr>
          <p:nvPr/>
        </p:nvPicPr>
        <p:blipFill>
          <a:blip r:embed="rId2"/>
          <a:stretch>
            <a:fillRect/>
          </a:stretch>
        </p:blipFill>
        <p:spPr>
          <a:xfrm>
            <a:off x="1907704" y="1085849"/>
            <a:ext cx="5184576" cy="3337479"/>
          </a:xfrm>
          <a:prstGeom prst="rect">
            <a:avLst/>
          </a:prstGeom>
        </p:spPr>
      </p:pic>
    </p:spTree>
    <p:extLst>
      <p:ext uri="{BB962C8B-B14F-4D97-AF65-F5344CB8AC3E}">
        <p14:creationId xmlns:p14="http://schemas.microsoft.com/office/powerpoint/2010/main" val="313394823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E1740-CAE7-4990-8559-E155779EB01E}"/>
              </a:ext>
            </a:extLst>
          </p:cNvPr>
          <p:cNvSpPr>
            <a:spLocks noGrp="1"/>
          </p:cNvSpPr>
          <p:nvPr>
            <p:ph type="title"/>
          </p:nvPr>
        </p:nvSpPr>
        <p:spPr/>
        <p:txBody>
          <a:bodyPr/>
          <a:lstStyle/>
          <a:p>
            <a:r>
              <a:rPr lang="en-US" dirty="0"/>
              <a:t>Why authenticate the SAT? </a:t>
            </a:r>
            <a:endParaRPr lang="en-AU" dirty="0"/>
          </a:p>
        </p:txBody>
      </p:sp>
      <p:sp>
        <p:nvSpPr>
          <p:cNvPr id="3" name="Content Placeholder 2">
            <a:extLst>
              <a:ext uri="{FF2B5EF4-FFF2-40B4-BE49-F238E27FC236}">
                <a16:creationId xmlns:a16="http://schemas.microsoft.com/office/drawing/2014/main" id="{55399090-E79E-4F52-BBD4-9576AFF4C061}"/>
              </a:ext>
            </a:extLst>
          </p:cNvPr>
          <p:cNvSpPr>
            <a:spLocks noGrp="1"/>
          </p:cNvSpPr>
          <p:nvPr>
            <p:ph idx="1"/>
          </p:nvPr>
        </p:nvSpPr>
        <p:spPr/>
        <p:txBody>
          <a:bodyPr/>
          <a:lstStyle/>
          <a:p>
            <a:r>
              <a:rPr lang="en-GB" sz="1800" dirty="0">
                <a:solidFill>
                  <a:srgbClr val="000000"/>
                </a:solidFill>
                <a:latin typeface="Arial" panose="020B0604020202020204" pitchFamily="34" charset="0"/>
                <a:ea typeface="Arial" panose="020B0604020202020204" pitchFamily="34" charset="0"/>
              </a:rPr>
              <a:t>S</a:t>
            </a:r>
            <a:r>
              <a:rPr lang="en-GB" sz="1800" dirty="0">
                <a:solidFill>
                  <a:srgbClr val="000000"/>
                </a:solidFill>
                <a:effectLst/>
                <a:latin typeface="Arial" panose="020B0604020202020204" pitchFamily="34" charset="0"/>
                <a:ea typeface="Arial" panose="020B0604020202020204" pitchFamily="34" charset="0"/>
              </a:rPr>
              <a:t>pecified in the Assessment: School-based Assessment section of the </a:t>
            </a:r>
            <a:r>
              <a:rPr lang="en-GB" sz="1800" i="1" dirty="0">
                <a:solidFill>
                  <a:srgbClr val="000000"/>
                </a:solidFill>
                <a:effectLst/>
                <a:latin typeface="Arial" panose="020B0604020202020204" pitchFamily="34" charset="0"/>
                <a:ea typeface="Arial" panose="020B0604020202020204" pitchFamily="34" charset="0"/>
              </a:rPr>
              <a:t>VCE and VCAL Administrative Handbook. </a:t>
            </a:r>
            <a:r>
              <a:rPr lang="en-GB" sz="1800" dirty="0">
                <a:solidFill>
                  <a:srgbClr val="000000"/>
                </a:solidFill>
                <a:effectLst/>
                <a:latin typeface="Arial" panose="020B0604020202020204" pitchFamily="34" charset="0"/>
                <a:ea typeface="Arial" panose="020B0604020202020204" pitchFamily="34" charset="0"/>
              </a:rPr>
              <a:t>This is important to ensure that ‘undue assistance [is] not …provided to students while undertaking assessment tasks’.</a:t>
            </a:r>
          </a:p>
          <a:p>
            <a:endParaRPr lang="en-GB" sz="1800" dirty="0">
              <a:solidFill>
                <a:srgbClr val="000000"/>
              </a:solidFill>
              <a:latin typeface="Arial" panose="020B0604020202020204" pitchFamily="34" charset="0"/>
              <a:ea typeface="Arial" panose="020B0604020202020204" pitchFamily="34" charset="0"/>
            </a:endParaRPr>
          </a:p>
          <a:p>
            <a:r>
              <a:rPr lang="en-GB" sz="1800" dirty="0">
                <a:solidFill>
                  <a:srgbClr val="000000"/>
                </a:solidFill>
                <a:effectLst/>
                <a:latin typeface="Arial" panose="020B0604020202020204" pitchFamily="34" charset="0"/>
                <a:ea typeface="Arial" panose="020B0604020202020204" pitchFamily="34" charset="0"/>
              </a:rPr>
              <a:t>Teachers must be aware of the following requirements for the authentication of VCE Product Design and Technology SATs</a:t>
            </a:r>
            <a:endParaRPr lang="en-AU" sz="1800" dirty="0">
              <a:solidFill>
                <a:srgbClr val="000000"/>
              </a:solidFill>
              <a:effectLst/>
              <a:latin typeface="Arial" panose="020B0604020202020204" pitchFamily="34" charset="0"/>
              <a:ea typeface="Arial" panose="020B0604020202020204" pitchFamily="34" charset="0"/>
            </a:endParaRPr>
          </a:p>
          <a:p>
            <a:endParaRPr lang="en-AU" sz="1800" dirty="0">
              <a:solidFill>
                <a:srgbClr val="000000"/>
              </a:solidFill>
              <a:effectLst/>
              <a:latin typeface="Arial" panose="020B0604020202020204" pitchFamily="34" charset="0"/>
              <a:ea typeface="Arial" panose="020B0604020202020204" pitchFamily="34" charset="0"/>
            </a:endParaRPr>
          </a:p>
          <a:p>
            <a:endParaRPr lang="en-AU" dirty="0"/>
          </a:p>
        </p:txBody>
      </p:sp>
    </p:spTree>
    <p:extLst>
      <p:ext uri="{BB962C8B-B14F-4D97-AF65-F5344CB8AC3E}">
        <p14:creationId xmlns:p14="http://schemas.microsoft.com/office/powerpoint/2010/main" val="214644006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E2F0-9765-4EF1-88AA-9E99AE8A19D5}"/>
              </a:ext>
            </a:extLst>
          </p:cNvPr>
          <p:cNvSpPr>
            <a:spLocks noGrp="1"/>
          </p:cNvSpPr>
          <p:nvPr>
            <p:ph type="title"/>
          </p:nvPr>
        </p:nvSpPr>
        <p:spPr/>
        <p:txBody>
          <a:bodyPr/>
          <a:lstStyle/>
          <a:p>
            <a:r>
              <a:rPr lang="en-AU" dirty="0"/>
              <a:t>Authentication requirement</a:t>
            </a:r>
          </a:p>
        </p:txBody>
      </p:sp>
      <p:sp>
        <p:nvSpPr>
          <p:cNvPr id="3" name="Content Placeholder 2">
            <a:extLst>
              <a:ext uri="{FF2B5EF4-FFF2-40B4-BE49-F238E27FC236}">
                <a16:creationId xmlns:a16="http://schemas.microsoft.com/office/drawing/2014/main" id="{2E4213A0-A75A-4BBF-8980-86ED428FF32B}"/>
              </a:ext>
            </a:extLst>
          </p:cNvPr>
          <p:cNvSpPr>
            <a:spLocks noGrp="1"/>
          </p:cNvSpPr>
          <p:nvPr>
            <p:ph idx="1"/>
          </p:nvPr>
        </p:nvSpPr>
        <p:spPr/>
        <p:txBody>
          <a:bodyPr/>
          <a:lstStyle/>
          <a:p>
            <a:pPr marL="0" indent="0">
              <a:buNone/>
            </a:pPr>
            <a:r>
              <a:rPr lang="en-GB" kern="1100" dirty="0">
                <a:solidFill>
                  <a:srgbClr val="000000"/>
                </a:solidFill>
                <a:effectLst/>
                <a:latin typeface="Arial" panose="020B0604020202020204" pitchFamily="34" charset="0"/>
                <a:ea typeface="Times New Roman" panose="02020603050405020304" pitchFamily="18" charset="0"/>
              </a:rPr>
              <a:t>The product created for the Product Design and Technology SAT Unit 4 Outcomes 2 and 3 is based on the design folio completed in Unit 3 Outcome 3, which documents the product design process used while working as a designer to meet the needs of an end user/s. </a:t>
            </a:r>
            <a:endParaRPr lang="en-AU" kern="1100" dirty="0">
              <a:solidFill>
                <a:srgbClr val="000000"/>
              </a:solidFill>
              <a:effectLst/>
              <a:latin typeface="Arial" panose="020B0604020202020204" pitchFamily="34" charset="0"/>
              <a:ea typeface="Times New Roman" panose="02020603050405020304" pitchFamily="18" charset="0"/>
            </a:endParaRPr>
          </a:p>
          <a:p>
            <a:endParaRPr lang="en-AU" dirty="0"/>
          </a:p>
        </p:txBody>
      </p:sp>
    </p:spTree>
    <p:extLst>
      <p:ext uri="{BB962C8B-B14F-4D97-AF65-F5344CB8AC3E}">
        <p14:creationId xmlns:p14="http://schemas.microsoft.com/office/powerpoint/2010/main" val="291293054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E2F0-9765-4EF1-88AA-9E99AE8A19D5}"/>
              </a:ext>
            </a:extLst>
          </p:cNvPr>
          <p:cNvSpPr>
            <a:spLocks noGrp="1"/>
          </p:cNvSpPr>
          <p:nvPr>
            <p:ph type="title"/>
          </p:nvPr>
        </p:nvSpPr>
        <p:spPr/>
        <p:txBody>
          <a:bodyPr/>
          <a:lstStyle/>
          <a:p>
            <a:r>
              <a:rPr lang="en-AU" dirty="0"/>
              <a:t>Authentication requirement</a:t>
            </a:r>
          </a:p>
        </p:txBody>
      </p:sp>
      <p:sp>
        <p:nvSpPr>
          <p:cNvPr id="3" name="Content Placeholder 2">
            <a:extLst>
              <a:ext uri="{FF2B5EF4-FFF2-40B4-BE49-F238E27FC236}">
                <a16:creationId xmlns:a16="http://schemas.microsoft.com/office/drawing/2014/main" id="{2E4213A0-A75A-4BBF-8980-86ED428FF32B}"/>
              </a:ext>
            </a:extLst>
          </p:cNvPr>
          <p:cNvSpPr>
            <a:spLocks noGrp="1"/>
          </p:cNvSpPr>
          <p:nvPr>
            <p:ph idx="1"/>
          </p:nvPr>
        </p:nvSpPr>
        <p:spPr>
          <a:xfrm>
            <a:off x="179512" y="1347614"/>
            <a:ext cx="8712968" cy="3110086"/>
          </a:xfrm>
        </p:spPr>
        <p:txBody>
          <a:bodyPr/>
          <a:lstStyle/>
          <a:p>
            <a:r>
              <a:rPr lang="en-GB" sz="2000" kern="1100" dirty="0">
                <a:solidFill>
                  <a:srgbClr val="000000"/>
                </a:solidFill>
                <a:effectLst/>
                <a:latin typeface="Arial" panose="020B0604020202020204" pitchFamily="34" charset="0"/>
                <a:ea typeface="Times New Roman" panose="02020603050405020304" pitchFamily="18" charset="0"/>
              </a:rPr>
              <a:t>Students must work on their own design and production work. It is not a group project. Teachers must sight and monitor the development and documentation of the student’s work on a regular basis. </a:t>
            </a:r>
          </a:p>
          <a:p>
            <a:endParaRPr lang="en-GB" sz="2000" kern="1100" dirty="0">
              <a:solidFill>
                <a:srgbClr val="000000"/>
              </a:solidFill>
              <a:effectLst/>
              <a:latin typeface="Arial" panose="020B0604020202020204" pitchFamily="34" charset="0"/>
              <a:ea typeface="Times New Roman" panose="02020603050405020304" pitchFamily="18" charset="0"/>
            </a:endParaRPr>
          </a:p>
          <a:p>
            <a:r>
              <a:rPr lang="en-GB" sz="2000" kern="1100" dirty="0">
                <a:solidFill>
                  <a:srgbClr val="000000"/>
                </a:solidFill>
                <a:effectLst/>
                <a:latin typeface="Arial" panose="020B0604020202020204" pitchFamily="34" charset="0"/>
                <a:ea typeface="Times New Roman" panose="02020603050405020304" pitchFamily="18" charset="0"/>
              </a:rPr>
              <a:t>The VCE Product Design and Technology School-assessed Task Authentication record form must be completed at appropriate stages to monitor the student’s work-in-progress for authentication purposes. This form must be available if requested by the VCAA. </a:t>
            </a:r>
            <a:endParaRPr lang="en-AU" sz="2000" kern="1100" dirty="0">
              <a:solidFill>
                <a:srgbClr val="000000"/>
              </a:solidFill>
              <a:effectLst/>
              <a:latin typeface="Arial" panose="020B0604020202020204" pitchFamily="34" charset="0"/>
              <a:ea typeface="Times New Roman" panose="02020603050405020304" pitchFamily="18" charset="0"/>
            </a:endParaRPr>
          </a:p>
          <a:p>
            <a:endParaRPr lang="en-AU" dirty="0"/>
          </a:p>
        </p:txBody>
      </p:sp>
    </p:spTree>
    <p:extLst>
      <p:ext uri="{BB962C8B-B14F-4D97-AF65-F5344CB8AC3E}">
        <p14:creationId xmlns:p14="http://schemas.microsoft.com/office/powerpoint/2010/main" val="418704893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E2F0-9765-4EF1-88AA-9E99AE8A19D5}"/>
              </a:ext>
            </a:extLst>
          </p:cNvPr>
          <p:cNvSpPr>
            <a:spLocks noGrp="1"/>
          </p:cNvSpPr>
          <p:nvPr>
            <p:ph type="title"/>
          </p:nvPr>
        </p:nvSpPr>
        <p:spPr/>
        <p:txBody>
          <a:bodyPr/>
          <a:lstStyle/>
          <a:p>
            <a:r>
              <a:rPr lang="en-AU" dirty="0"/>
              <a:t>Authentication requirement</a:t>
            </a:r>
          </a:p>
        </p:txBody>
      </p:sp>
      <p:sp>
        <p:nvSpPr>
          <p:cNvPr id="3" name="Content Placeholder 2">
            <a:extLst>
              <a:ext uri="{FF2B5EF4-FFF2-40B4-BE49-F238E27FC236}">
                <a16:creationId xmlns:a16="http://schemas.microsoft.com/office/drawing/2014/main" id="{2E4213A0-A75A-4BBF-8980-86ED428FF32B}"/>
              </a:ext>
            </a:extLst>
          </p:cNvPr>
          <p:cNvSpPr>
            <a:spLocks noGrp="1"/>
          </p:cNvSpPr>
          <p:nvPr>
            <p:ph idx="1"/>
          </p:nvPr>
        </p:nvSpPr>
        <p:spPr/>
        <p:txBody>
          <a:bodyPr/>
          <a:lstStyle/>
          <a:p>
            <a:r>
              <a:rPr lang="en-GB" sz="1800" dirty="0">
                <a:effectLst/>
                <a:latin typeface="Arial" panose="020B0604020202020204" pitchFamily="34" charset="0"/>
                <a:ea typeface="Arial" panose="020B0604020202020204" pitchFamily="34" charset="0"/>
                <a:cs typeface="Times New Roman" panose="02020603050405020304" pitchFamily="18" charset="0"/>
              </a:rPr>
              <a:t>Undue assistance may occur during the design folio and/or production process and teachers need to be vigilant. Students are encouraged to research </a:t>
            </a:r>
            <a:r>
              <a:rPr lang="en-GB" sz="1800" dirty="0">
                <a:latin typeface="Arial" panose="020B0604020202020204" pitchFamily="34" charset="0"/>
                <a:ea typeface="Arial" panose="020B0604020202020204" pitchFamily="34" charset="0"/>
                <a:cs typeface="Times New Roman" panose="02020603050405020304" pitchFamily="18" charset="0"/>
              </a:rPr>
              <a:t>in detail all </a:t>
            </a:r>
            <a:r>
              <a:rPr lang="en-GB" sz="1800" dirty="0">
                <a:effectLst/>
                <a:latin typeface="Arial" panose="020B0604020202020204" pitchFamily="34" charset="0"/>
                <a:ea typeface="Arial" panose="020B0604020202020204" pitchFamily="34" charset="0"/>
                <a:cs typeface="Times New Roman" panose="02020603050405020304" pitchFamily="18" charset="0"/>
              </a:rPr>
              <a:t>aspects of their proposed products, and must accurately document all sources of research</a:t>
            </a:r>
          </a:p>
          <a:p>
            <a:r>
              <a:rPr lang="en-GB" sz="1800" dirty="0">
                <a:latin typeface="Arial" panose="020B0604020202020204" pitchFamily="34" charset="0"/>
                <a:ea typeface="Arial" panose="020B0604020202020204" pitchFamily="34" charset="0"/>
                <a:cs typeface="Times New Roman" panose="02020603050405020304" pitchFamily="18" charset="0"/>
              </a:rPr>
              <a:t>T</a:t>
            </a:r>
            <a:r>
              <a:rPr lang="en-GB" sz="1800" dirty="0">
                <a:effectLst/>
                <a:latin typeface="Arial" panose="020B0604020202020204" pitchFamily="34" charset="0"/>
                <a:ea typeface="Arial" panose="020B0604020202020204" pitchFamily="34" charset="0"/>
                <a:cs typeface="Times New Roman" panose="02020603050405020304" pitchFamily="18" charset="0"/>
              </a:rPr>
              <a:t>he work undertaken related to their design folio and production must be their own, with appropriate referencing of research undertaken. </a:t>
            </a:r>
          </a:p>
          <a:p>
            <a:r>
              <a:rPr lang="en-GB" sz="1800" dirty="0">
                <a:effectLst/>
                <a:latin typeface="Arial" panose="020B0604020202020204" pitchFamily="34" charset="0"/>
                <a:ea typeface="Arial" panose="020B0604020202020204" pitchFamily="34" charset="0"/>
                <a:cs typeface="Times New Roman" panose="02020603050405020304" pitchFamily="18" charset="0"/>
              </a:rPr>
              <a:t>During the planning stage, teachers must make it clear to students that the written documentation and visual representations required as part of the design folio form the basis for authentication of their production work. </a:t>
            </a:r>
            <a:endParaRPr lang="en-AU" dirty="0"/>
          </a:p>
        </p:txBody>
      </p:sp>
    </p:spTree>
    <p:extLst>
      <p:ext uri="{BB962C8B-B14F-4D97-AF65-F5344CB8AC3E}">
        <p14:creationId xmlns:p14="http://schemas.microsoft.com/office/powerpoint/2010/main" val="90576997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E2F0-9765-4EF1-88AA-9E99AE8A19D5}"/>
              </a:ext>
            </a:extLst>
          </p:cNvPr>
          <p:cNvSpPr>
            <a:spLocks noGrp="1"/>
          </p:cNvSpPr>
          <p:nvPr>
            <p:ph type="title"/>
          </p:nvPr>
        </p:nvSpPr>
        <p:spPr/>
        <p:txBody>
          <a:bodyPr/>
          <a:lstStyle/>
          <a:p>
            <a:r>
              <a:rPr lang="en-AU" dirty="0"/>
              <a:t>Authentication requirement</a:t>
            </a:r>
          </a:p>
        </p:txBody>
      </p:sp>
      <p:sp>
        <p:nvSpPr>
          <p:cNvPr id="3" name="Content Placeholder 2">
            <a:extLst>
              <a:ext uri="{FF2B5EF4-FFF2-40B4-BE49-F238E27FC236}">
                <a16:creationId xmlns:a16="http://schemas.microsoft.com/office/drawing/2014/main" id="{2E4213A0-A75A-4BBF-8980-86ED428FF32B}"/>
              </a:ext>
            </a:extLst>
          </p:cNvPr>
          <p:cNvSpPr>
            <a:spLocks noGrp="1"/>
          </p:cNvSpPr>
          <p:nvPr>
            <p:ph idx="1"/>
          </p:nvPr>
        </p:nvSpPr>
        <p:spPr/>
        <p:txBody>
          <a:bodyPr/>
          <a:lstStyle/>
          <a:p>
            <a:r>
              <a:rPr lang="en-GB" sz="1800" kern="1100" dirty="0">
                <a:solidFill>
                  <a:srgbClr val="000000"/>
                </a:solidFill>
                <a:effectLst/>
                <a:latin typeface="Arial" panose="020B0604020202020204" pitchFamily="34" charset="0"/>
                <a:ea typeface="Times New Roman" panose="02020603050405020304" pitchFamily="18" charset="0"/>
              </a:rPr>
              <a:t>All use of external support and/or equipment must be planned and documented in the student’s design folio. If work has been outsourced, the student must document this accurately.</a:t>
            </a:r>
          </a:p>
          <a:p>
            <a:endParaRPr lang="en-GB" sz="1800" kern="1100" dirty="0">
              <a:solidFill>
                <a:srgbClr val="000000"/>
              </a:solidFill>
              <a:effectLst/>
              <a:latin typeface="Arial" panose="020B0604020202020204" pitchFamily="34" charset="0"/>
              <a:ea typeface="Times New Roman" panose="02020603050405020304" pitchFamily="18" charset="0"/>
            </a:endParaRPr>
          </a:p>
          <a:p>
            <a:r>
              <a:rPr lang="en-GB" sz="1800" kern="1100" dirty="0">
                <a:solidFill>
                  <a:srgbClr val="000000"/>
                </a:solidFill>
                <a:effectLst/>
                <a:latin typeface="Arial" panose="020B0604020202020204" pitchFamily="34" charset="0"/>
                <a:ea typeface="Times New Roman" panose="02020603050405020304" pitchFamily="18" charset="0"/>
              </a:rPr>
              <a:t>Teachers must certify that such support does not constitute undue assistance. </a:t>
            </a:r>
          </a:p>
          <a:p>
            <a:endParaRPr lang="en-GB" sz="1800" kern="1100" dirty="0">
              <a:solidFill>
                <a:srgbClr val="000000"/>
              </a:solidFill>
              <a:effectLst/>
              <a:latin typeface="Arial" panose="020B0604020202020204" pitchFamily="34" charset="0"/>
              <a:ea typeface="Times New Roman" panose="02020603050405020304" pitchFamily="18" charset="0"/>
            </a:endParaRPr>
          </a:p>
          <a:p>
            <a:r>
              <a:rPr lang="en-GB" sz="1800" kern="1100" dirty="0">
                <a:solidFill>
                  <a:srgbClr val="000000"/>
                </a:solidFill>
                <a:effectLst/>
                <a:latin typeface="Arial" panose="020B0604020202020204" pitchFamily="34" charset="0"/>
                <a:ea typeface="Times New Roman" panose="02020603050405020304" pitchFamily="18" charset="0"/>
              </a:rPr>
              <a:t>All resource materials and assistance used must be acknowledged in the Authentication record form.</a:t>
            </a:r>
            <a:endParaRPr lang="en-AU" sz="1800" kern="1100" dirty="0">
              <a:solidFill>
                <a:srgbClr val="000000"/>
              </a:solidFill>
              <a:effectLst/>
              <a:latin typeface="Arial" panose="020B0604020202020204" pitchFamily="34" charset="0"/>
              <a:ea typeface="Times New Roman" panose="02020603050405020304" pitchFamily="18" charset="0"/>
            </a:endParaRPr>
          </a:p>
          <a:p>
            <a:endParaRPr lang="en-AU" dirty="0"/>
          </a:p>
        </p:txBody>
      </p:sp>
    </p:spTree>
    <p:extLst>
      <p:ext uri="{BB962C8B-B14F-4D97-AF65-F5344CB8AC3E}">
        <p14:creationId xmlns:p14="http://schemas.microsoft.com/office/powerpoint/2010/main" val="335137332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E2F0-9765-4EF1-88AA-9E99AE8A19D5}"/>
              </a:ext>
            </a:extLst>
          </p:cNvPr>
          <p:cNvSpPr>
            <a:spLocks noGrp="1"/>
          </p:cNvSpPr>
          <p:nvPr>
            <p:ph type="title"/>
          </p:nvPr>
        </p:nvSpPr>
        <p:spPr/>
        <p:txBody>
          <a:bodyPr/>
          <a:lstStyle/>
          <a:p>
            <a:r>
              <a:rPr lang="en-AU" dirty="0"/>
              <a:t>Authentication requirement</a:t>
            </a:r>
          </a:p>
        </p:txBody>
      </p:sp>
      <p:sp>
        <p:nvSpPr>
          <p:cNvPr id="3" name="Content Placeholder 2">
            <a:extLst>
              <a:ext uri="{FF2B5EF4-FFF2-40B4-BE49-F238E27FC236}">
                <a16:creationId xmlns:a16="http://schemas.microsoft.com/office/drawing/2014/main" id="{2E4213A0-A75A-4BBF-8980-86ED428FF32B}"/>
              </a:ext>
            </a:extLst>
          </p:cNvPr>
          <p:cNvSpPr>
            <a:spLocks noGrp="1"/>
          </p:cNvSpPr>
          <p:nvPr>
            <p:ph idx="1"/>
          </p:nvPr>
        </p:nvSpPr>
        <p:spPr/>
        <p:txBody>
          <a:bodyPr/>
          <a:lstStyle/>
          <a:p>
            <a:r>
              <a:rPr lang="en-GB" sz="1800" kern="1100" dirty="0">
                <a:solidFill>
                  <a:srgbClr val="000000"/>
                </a:solidFill>
                <a:effectLst/>
                <a:latin typeface="Arial" panose="020B0604020202020204" pitchFamily="34" charset="0"/>
                <a:ea typeface="Times New Roman" panose="02020603050405020304" pitchFamily="18" charset="0"/>
              </a:rPr>
              <a:t>During the production stage, teachers must sight and monitor the development and documentation of students’ work on a regular basis.</a:t>
            </a:r>
          </a:p>
          <a:p>
            <a:r>
              <a:rPr lang="en-GB" sz="1800" kern="1100" dirty="0">
                <a:solidFill>
                  <a:srgbClr val="000000"/>
                </a:solidFill>
                <a:effectLst/>
                <a:latin typeface="Arial" panose="020B0604020202020204" pitchFamily="34" charset="0"/>
                <a:ea typeface="Times New Roman" panose="02020603050405020304" pitchFamily="18" charset="0"/>
              </a:rPr>
              <a:t>Teachers are reminded that it is not appropriate to provide ‘detailed advice on, corrections to, or actual reworking of students’ drafts or productions or folios’.</a:t>
            </a:r>
            <a:endParaRPr lang="en-AU" sz="1800" kern="1100" dirty="0">
              <a:solidFill>
                <a:srgbClr val="000000"/>
              </a:solidFill>
              <a:effectLst/>
              <a:latin typeface="Arial" panose="020B0604020202020204" pitchFamily="34" charset="0"/>
              <a:ea typeface="Times New Roman" panose="02020603050405020304" pitchFamily="18" charset="0"/>
            </a:endParaRPr>
          </a:p>
          <a:p>
            <a:endParaRPr lang="en-AU" dirty="0"/>
          </a:p>
        </p:txBody>
      </p:sp>
    </p:spTree>
    <p:extLst>
      <p:ext uri="{BB962C8B-B14F-4D97-AF65-F5344CB8AC3E}">
        <p14:creationId xmlns:p14="http://schemas.microsoft.com/office/powerpoint/2010/main" val="2779454788"/>
      </p:ext>
    </p:extLst>
  </p:cSld>
  <p:clrMapOvr>
    <a:masterClrMapping/>
  </p:clrMapOvr>
  <p:transition/>
</p:sld>
</file>

<file path=ppt/theme/theme1.xml><?xml version="1.0" encoding="utf-8"?>
<a:theme xmlns:a="http://schemas.openxmlformats.org/drawingml/2006/main" name="VCAA Powerpoint Template">
  <a:themeElements>
    <a:clrScheme name="Custom 1">
      <a:dk1>
        <a:srgbClr val="000000"/>
      </a:dk1>
      <a:lt1>
        <a:srgbClr val="FFFFFF"/>
      </a:lt1>
      <a:dk2>
        <a:srgbClr val="000000"/>
      </a:dk2>
      <a:lt2>
        <a:srgbClr val="808080"/>
      </a:lt2>
      <a:accent1>
        <a:srgbClr val="00CC99"/>
      </a:accent1>
      <a:accent2>
        <a:srgbClr val="0096DF"/>
      </a:accent2>
      <a:accent3>
        <a:srgbClr val="FFFFFF"/>
      </a:accent3>
      <a:accent4>
        <a:srgbClr val="000000"/>
      </a:accent4>
      <a:accent5>
        <a:srgbClr val="AAE2CA"/>
      </a:accent5>
      <a:accent6>
        <a:srgbClr val="0096DF"/>
      </a:accent6>
      <a:hlink>
        <a:srgbClr val="0000E5"/>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1688cb4a3a940449dc8286705012a42 xmlns="1aab662d-a6b2-42d6-996b-a574723d1ad8">
      <Terms xmlns="http://schemas.microsoft.com/office/infopath/2007/PartnerControls"/>
    </b1688cb4a3a940449dc8286705012a42>
    <DEECD_Publisher xmlns="http://schemas.microsoft.com/sharepoint/v3">Department of Education and early Childhood Development</DEECD_Publisher>
    <pfad5814e62747ed9f131defefc62dac xmlns="1aab662d-a6b2-42d6-996b-a574723d1ad8">
      <Terms xmlns="http://schemas.microsoft.com/office/infopath/2007/PartnerControls"/>
    </pfad5814e62747ed9f131defefc62dac>
    <a319977fc8504e09982f090ae1d7c602 xmlns="1aab662d-a6b2-42d6-996b-a574723d1ad8">
      <Terms xmlns="http://schemas.microsoft.com/office/infopath/2007/PartnerControls"/>
    </a319977fc8504e09982f090ae1d7c602>
    <DEECD_Keywords xmlns="http://schemas.microsoft.com/sharepoint/v3" xsi:nil="true"/>
    <PublishingExpirationDate xmlns="http://schemas.microsoft.com/sharepoint/v3" xsi:nil="true"/>
    <DEECD_Description xmlns="http://schemas.microsoft.com/sharepoint/v3" xsi:nil="true"/>
    <PublishingStartDate xmlns="http://schemas.microsoft.com/sharepoint/v3" xsi:nil="true"/>
    <TaxCatchAll xmlns="1aab662d-a6b2-42d6-996b-a574723d1ad8"/>
    <ofbb8b9a280a423a91cf717fb81349cd xmlns="1aab662d-a6b2-42d6-996b-a574723d1ad8">
      <Terms xmlns="http://schemas.microsoft.com/office/infopath/2007/PartnerControls"/>
    </ofbb8b9a280a423a91cf717fb81349c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C6AB3851F4F88F40B98871D148B8EC2C" ma:contentTypeVersion="4" ma:contentTypeDescription="WebCM Documents Content Type" ma:contentTypeScope="" ma:versionID="201aefb3d423ab3496ecf505ba6700f1">
  <xsd:schema xmlns:xsd="http://www.w3.org/2001/XMLSchema" xmlns:xs="http://www.w3.org/2001/XMLSchema" xmlns:p="http://schemas.microsoft.com/office/2006/metadata/properties" xmlns:ns1="http://schemas.microsoft.com/sharepoint/v3" xmlns:ns2="1aab662d-a6b2-42d6-996b-a574723d1ad8" targetNamespace="http://schemas.microsoft.com/office/2006/metadata/properties" ma:root="true" ma:fieldsID="aced064e7767211f932e8066716e15cd" ns1:_="" ns2:_="">
    <xsd:import namespace="http://schemas.microsoft.com/sharepoint/v3"/>
    <xsd:import namespace="1aab662d-a6b2-42d6-996b-a574723d1ad8"/>
    <xsd:element name="properties">
      <xsd:complexType>
        <xsd:sequence>
          <xsd:element name="documentManagement">
            <xsd:complexType>
              <xsd:all>
                <xsd:element ref="ns1:DEECD_Description" minOccurs="0"/>
                <xsd:element ref="ns1:DEECD_Publisher" minOccurs="0"/>
                <xsd:element ref="ns1:DEECD_Keywords" minOccurs="0"/>
                <xsd:element ref="ns1:PublishingStartDate" minOccurs="0"/>
                <xsd:element ref="ns1:PublishingExpirationDate" minOccurs="0"/>
                <xsd:element ref="ns2:TaxCatchAll" minOccurs="0"/>
                <xsd:element ref="ns2:pfad5814e62747ed9f131defefc62dac" minOccurs="0"/>
                <xsd:element ref="ns2:a319977fc8504e09982f090ae1d7c602" minOccurs="0"/>
                <xsd:element ref="ns2:ofbb8b9a280a423a91cf717fb81349cd" minOccurs="0"/>
                <xsd:element ref="ns2:b1688cb4a3a940449dc8286705012a4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8" nillable="true" ma:displayName="Description" ma:internalName="DEECD_Description">
      <xsd:simpleType>
        <xsd:restriction base="dms:Note">
          <xsd:maxLength value="255"/>
        </xsd:restriction>
      </xsd:simpleType>
    </xsd:element>
    <xsd:element name="DEECD_Publisher" ma:index="9" nillable="true" ma:displayName="Publisher" ma:default="Department of Education and early Childhood Development" ma:internalName="DEECD_Publisher">
      <xsd:simpleType>
        <xsd:restriction base="dms:Text"/>
      </xsd:simpleType>
    </xsd:element>
    <xsd:element name="DEECD_Keywords" ma:index="14" nillable="true" ma:displayName="Keywords" ma:internalName="DEECD_Keywords">
      <xsd:simpleType>
        <xsd:restriction base="dms:Note">
          <xsd:maxLength value="255"/>
        </xsd:restriction>
      </xsd:simpleType>
    </xsd:element>
    <xsd:element name="PublishingStartDate" ma:index="15"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6"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b662d-a6b2-42d6-996b-a574723d1ad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0074adc-11cd-43a7-822e-3f870fae400d}" ma:internalName="TaxCatchAll" ma:showField="CatchAllData" ma:web="1aab662d-a6b2-42d6-996b-a574723d1ad8">
      <xsd:complexType>
        <xsd:complexContent>
          <xsd:extension base="dms:MultiChoiceLookup">
            <xsd:sequence>
              <xsd:element name="Value" type="dms:Lookup" maxOccurs="unbounded" minOccurs="0" nillable="true"/>
            </xsd:sequence>
          </xsd:extension>
        </xsd:complexContent>
      </xsd:complexType>
    </xsd:element>
    <xsd:element name="pfad5814e62747ed9f131defefc62dac" ma:index="18" nillable="true" ma:taxonomy="true" ma:internalName="pfad5814e62747ed9f131defefc62dac" ma:taxonomyFieldName="DEECD_SubjectCategory" ma:displayName="Subject Category"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19" nillable="true" ma:taxonomy="true" ma:internalName="a319977fc8504e09982f090ae1d7c602" ma:taxonomyFieldName="DEECD_ItemType" ma:displayName="Item Type"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0" nillable="true" ma:taxonomy="true" ma:internalName="ofbb8b9a280a423a91cf717fb81349cd" ma:taxonomyFieldName="DEECD_Author" ma:displayName="Author"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1"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C10D6F-BCFD-4CED-BCD0-BD434EE4B16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5B15B75-E3CD-4E2A-B3B0-995C4D3D50F5}">
  <ds:schemaRefs>
    <ds:schemaRef ds:uri="http://schemas.microsoft.com/sharepoint/v3/contenttype/forms"/>
  </ds:schemaRefs>
</ds:datastoreItem>
</file>

<file path=customXml/itemProps3.xml><?xml version="1.0" encoding="utf-8"?>
<ds:datastoreItem xmlns:ds="http://schemas.openxmlformats.org/officeDocument/2006/customXml" ds:itemID="{090C67A1-2436-48A1-9D85-BCD5E3AF53DE}"/>
</file>

<file path=docProps/app.xml><?xml version="1.0" encoding="utf-8"?>
<Properties xmlns="http://schemas.openxmlformats.org/officeDocument/2006/extended-properties" xmlns:vt="http://schemas.openxmlformats.org/officeDocument/2006/docPropsVTypes">
  <Template>VCAA Powerpoint Template</Template>
  <TotalTime>168</TotalTime>
  <Words>849</Words>
  <Application>Microsoft Office PowerPoint</Application>
  <PresentationFormat>On-screen Show (16:9)</PresentationFormat>
  <Paragraphs>53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Symbol</vt:lpstr>
      <vt:lpstr>Times New Roman</vt:lpstr>
      <vt:lpstr>Verdana</vt:lpstr>
      <vt:lpstr>VCAA Powerpoint Template</vt:lpstr>
      <vt:lpstr>VCE Product Design and Technology:  School-assessed Task Authentication  </vt:lpstr>
      <vt:lpstr>VCAA authentication documents </vt:lpstr>
      <vt:lpstr>Nature of the School-assessed Task</vt:lpstr>
      <vt:lpstr>Why authenticate the SAT? </vt:lpstr>
      <vt:lpstr>Authentication requirement</vt:lpstr>
      <vt:lpstr>Authentication requirement</vt:lpstr>
      <vt:lpstr>Authentication requirement</vt:lpstr>
      <vt:lpstr>Authentication requirement</vt:lpstr>
      <vt:lpstr>Authentication requirement</vt:lpstr>
      <vt:lpstr>Authentication requirement</vt:lpstr>
      <vt:lpstr>Authentication requirement</vt:lpstr>
      <vt:lpstr>Authentication record form </vt:lpstr>
      <vt:lpstr>Authentication record form </vt:lpstr>
      <vt:lpstr>PowerPoint Presentation</vt:lpstr>
      <vt:lpstr>SAT Q&amp;A webinar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Derek Tolan</dc:creator>
  <cp:lastModifiedBy>Geoffrey O'Neill</cp:lastModifiedBy>
  <cp:revision>25</cp:revision>
  <dcterms:created xsi:type="dcterms:W3CDTF">2019-11-06T22:47:18Z</dcterms:created>
  <dcterms:modified xsi:type="dcterms:W3CDTF">2021-12-01T05:50:12Z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0x0101008840106FE30D4F50BC61A726A7CA6E3800C6AB3851F4F88F40B98871D148B8EC2C</vt:lpwstr>
  </property>
</Properties>
</file>